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wmv" ContentType="video/x-ms-wm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56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12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288813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377677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392953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185756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223668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155683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25475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80547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94506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280201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192601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38B35-4DE0-4A37-86BD-9BE936D294F5}" type="datetimeFigureOut">
              <a:rPr lang="sv-SE" smtClean="0"/>
              <a:pPr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D68AE-FE8A-498D-AF67-BC66C3DE4AE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2487729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wm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GRUPP 11 - ROBOT SPLIT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Diskussion</a:t>
            </a:r>
          </a:p>
          <a:p>
            <a:endParaRPr lang="sv-SE" dirty="0" smtClean="0"/>
          </a:p>
          <a:p>
            <a:r>
              <a:rPr lang="sv-SE" dirty="0" err="1" smtClean="0"/>
              <a:t>Moodboards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err="1" smtClean="0"/>
              <a:t>Concept</a:t>
            </a:r>
            <a:endParaRPr lang="sv-SE" dirty="0" smtClean="0"/>
          </a:p>
          <a:p>
            <a:endParaRPr lang="sv-SE" dirty="0" smtClean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xmlns="" val="330079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3688" y="3284984"/>
            <a:ext cx="4571429" cy="342857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796609">
            <a:off x="-207880" y="284824"/>
            <a:ext cx="4967794" cy="3456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496865">
            <a:off x="4079101" y="603185"/>
            <a:ext cx="5148064" cy="3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850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130" y="188640"/>
            <a:ext cx="5961415" cy="44644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4869160"/>
            <a:ext cx="3888432" cy="1800554"/>
          </a:xfrm>
          <a:prstGeom prst="rect">
            <a:avLst/>
          </a:prstGeom>
        </p:spPr>
      </p:pic>
      <p:pic>
        <p:nvPicPr>
          <p:cNvPr id="1026" name="Picture 2" descr="\\hsnas3\StudentHome\2012\a12atlfa\Documents\My Pictures\Spelprojekt 1\fabrikski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900136"/>
            <a:ext cx="3150969" cy="18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381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89712" y="548681"/>
            <a:ext cx="8532946" cy="56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9736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Logotyp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24544" y="1052736"/>
            <a:ext cx="10204030" cy="6265912"/>
          </a:xfrm>
        </p:spPr>
      </p:pic>
    </p:spTree>
    <p:extLst>
      <p:ext uri="{BB962C8B-B14F-4D97-AF65-F5344CB8AC3E}">
        <p14:creationId xmlns:p14="http://schemas.microsoft.com/office/powerpoint/2010/main" xmlns="" val="32521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Omslag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646" y="1196752"/>
            <a:ext cx="8336707" cy="5577483"/>
          </a:xfrm>
        </p:spPr>
      </p:pic>
    </p:spTree>
    <p:extLst>
      <p:ext uri="{BB962C8B-B14F-4D97-AF65-F5344CB8AC3E}">
        <p14:creationId xmlns:p14="http://schemas.microsoft.com/office/powerpoint/2010/main" xmlns="" val="307040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Trailer</a:t>
            </a:r>
            <a:endParaRPr lang="sv-SE" dirty="0"/>
          </a:p>
        </p:txBody>
      </p:sp>
      <p:pic>
        <p:nvPicPr>
          <p:cNvPr id="4" name="a12atlfa_trailer.wm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xmlns="" val="96085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11</Words>
  <Application>Microsoft Office PowerPoint</Application>
  <PresentationFormat>Bildspel på skärmen (4:3)</PresentationFormat>
  <Paragraphs>10</Paragraphs>
  <Slides>7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8" baseType="lpstr">
      <vt:lpstr>Office Theme</vt:lpstr>
      <vt:lpstr>GRUPP 11 - ROBOT SPLIT</vt:lpstr>
      <vt:lpstr>Bild 2</vt:lpstr>
      <vt:lpstr>Bild 3</vt:lpstr>
      <vt:lpstr>Bild 4</vt:lpstr>
      <vt:lpstr>Logotyp</vt:lpstr>
      <vt:lpstr>Omslag</vt:lpstr>
      <vt:lpstr>Trailer</vt:lpstr>
    </vt:vector>
  </TitlesOfParts>
  <Company>HIS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Atle Fägersten</dc:creator>
  <cp:lastModifiedBy>Atle</cp:lastModifiedBy>
  <cp:revision>7</cp:revision>
  <dcterms:created xsi:type="dcterms:W3CDTF">2013-03-04T10:31:58Z</dcterms:created>
  <dcterms:modified xsi:type="dcterms:W3CDTF">2013-03-04T19:22:00Z</dcterms:modified>
</cp:coreProperties>
</file>